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5" r:id="rId3"/>
    <p:sldId id="276" r:id="rId4"/>
    <p:sldId id="278" r:id="rId5"/>
    <p:sldId id="277" r:id="rId6"/>
    <p:sldId id="266" r:id="rId7"/>
    <p:sldId id="279" r:id="rId8"/>
    <p:sldId id="280" r:id="rId9"/>
    <p:sldId id="281" r:id="rId10"/>
    <p:sldId id="269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82" d="100"/>
          <a:sy n="82" d="100"/>
        </p:scale>
        <p:origin x="720" y="67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30-Dec-20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30-Dec-20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30-Dec-20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30-Dec-20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30-Dec-20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30-Dec-20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30-Dec-20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30-Dec-20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30-Dec-20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30-Dec-20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Rectangle 7" descr="An empty placeholder to add an image. Click on the placeholder and select the image that you wish to add.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30-Dec-20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30-Dec-20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0600" y="2133600"/>
            <a:ext cx="10058400" cy="1711037"/>
          </a:xfrm>
        </p:spPr>
        <p:txBody>
          <a:bodyPr/>
          <a:lstStyle/>
          <a:p>
            <a:r>
              <a:rPr lang="en-US" dirty="0" smtClean="0"/>
              <a:t>GESTURE CONTROLLED ROBO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3962400"/>
            <a:ext cx="10058400" cy="1676400"/>
          </a:xfrm>
        </p:spPr>
        <p:txBody>
          <a:bodyPr>
            <a:normAutofit/>
          </a:bodyPr>
          <a:lstStyle/>
          <a:p>
            <a:r>
              <a:rPr lang="en-US" dirty="0" smtClean="0"/>
              <a:t>Presented by</a:t>
            </a:r>
          </a:p>
          <a:p>
            <a:r>
              <a:rPr lang="en-US" dirty="0" smtClean="0"/>
              <a:t>ADITYA VERMA</a:t>
            </a:r>
          </a:p>
          <a:p>
            <a:r>
              <a:rPr lang="en-US" dirty="0" smtClean="0"/>
              <a:t>ECE-IOT, 3</a:t>
            </a:r>
            <a:r>
              <a:rPr lang="en-US" baseline="30000" dirty="0" smtClean="0"/>
              <a:t>rd</a:t>
            </a:r>
            <a:r>
              <a:rPr lang="en-US" dirty="0" smtClean="0"/>
              <a:t> year</a:t>
            </a:r>
          </a:p>
          <a:p>
            <a:r>
              <a:rPr lang="en-US" dirty="0" smtClean="0"/>
              <a:t>SVVV University, </a:t>
            </a:r>
            <a:r>
              <a:rPr lang="en-US" dirty="0"/>
              <a:t>I</a:t>
            </a:r>
            <a:r>
              <a:rPr lang="en-US" dirty="0" smtClean="0"/>
              <a:t>ndore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USED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 flipH="1">
            <a:off x="1371600" y="2164081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ARDUINO IDE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9" t="35016" r="37879" b="35354"/>
          <a:stretch/>
        </p:blipFill>
        <p:spPr>
          <a:xfrm>
            <a:off x="3733800" y="3097294"/>
            <a:ext cx="3505200" cy="240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0276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2898" y="228600"/>
            <a:ext cx="9144000" cy="1447800"/>
          </a:xfrm>
        </p:spPr>
        <p:txBody>
          <a:bodyPr/>
          <a:lstStyle/>
          <a:p>
            <a:r>
              <a:rPr lang="en-US" dirty="0" smtClean="0"/>
              <a:t>THANK YOU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1698171"/>
            <a:ext cx="6660502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435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objective of this project is to build a </a:t>
            </a:r>
            <a:r>
              <a:rPr lang="en-US" dirty="0" err="1" smtClean="0"/>
              <a:t>robo</a:t>
            </a:r>
            <a:r>
              <a:rPr lang="en-US" dirty="0" smtClean="0"/>
              <a:t> </a:t>
            </a:r>
            <a:r>
              <a:rPr lang="en-US" dirty="0"/>
              <a:t>that can be controlled by gesture wirelessly</a:t>
            </a:r>
            <a:endParaRPr dirty="0"/>
          </a:p>
          <a:p>
            <a:r>
              <a:rPr lang="en-US" dirty="0"/>
              <a:t>User </a:t>
            </a:r>
            <a:r>
              <a:rPr lang="en-US" dirty="0" smtClean="0"/>
              <a:t>will be </a:t>
            </a:r>
            <a:r>
              <a:rPr lang="en-US" dirty="0"/>
              <a:t>able to control motions of the </a:t>
            </a:r>
            <a:r>
              <a:rPr lang="en-US" dirty="0" err="1" smtClean="0"/>
              <a:t>robo</a:t>
            </a:r>
            <a:r>
              <a:rPr lang="en-US" dirty="0" smtClean="0"/>
              <a:t> </a:t>
            </a:r>
            <a:r>
              <a:rPr lang="en-US" dirty="0"/>
              <a:t>by wearing the controller </a:t>
            </a:r>
            <a:r>
              <a:rPr lang="en-US" dirty="0" smtClean="0"/>
              <a:t>glove(transmitter) </a:t>
            </a:r>
            <a:r>
              <a:rPr lang="en-US" dirty="0"/>
              <a:t>and performing predefined gestures.</a:t>
            </a:r>
            <a:endParaRPr dirty="0"/>
          </a:p>
          <a:p>
            <a:r>
              <a:rPr lang="en-US" dirty="0"/>
              <a:t>Can be used in many potential applications such as wireless control car racing, </a:t>
            </a:r>
            <a:r>
              <a:rPr lang="en-US" dirty="0" smtClean="0"/>
              <a:t>gesture controlled wheelchair, in toys, etc</a:t>
            </a:r>
            <a:r>
              <a:rPr lang="en-US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42826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COMPONENTS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 Arduino </a:t>
            </a:r>
            <a:r>
              <a:rPr lang="en-US" dirty="0" err="1" smtClean="0"/>
              <a:t>nano</a:t>
            </a:r>
            <a:r>
              <a:rPr lang="en-US" dirty="0" smtClean="0"/>
              <a:t> (microcontroller)</a:t>
            </a:r>
            <a:endParaRPr dirty="0"/>
          </a:p>
          <a:p>
            <a:r>
              <a:rPr lang="en-US" dirty="0" smtClean="0"/>
              <a:t>2 NRF24l01 (</a:t>
            </a:r>
            <a:r>
              <a:rPr lang="en-US" dirty="0" smtClean="0"/>
              <a:t>transceiver</a:t>
            </a:r>
            <a:r>
              <a:rPr lang="en-US" dirty="0" smtClean="0"/>
              <a:t>)</a:t>
            </a:r>
            <a:endParaRPr dirty="0"/>
          </a:p>
          <a:p>
            <a:r>
              <a:rPr lang="en-US" dirty="0" smtClean="0"/>
              <a:t>MPU6050 sensor (</a:t>
            </a:r>
            <a:r>
              <a:rPr lang="en-US" dirty="0"/>
              <a:t>Gyro + Accelerometer</a:t>
            </a:r>
            <a:r>
              <a:rPr lang="en-US" dirty="0" smtClean="0"/>
              <a:t>)</a:t>
            </a:r>
          </a:p>
          <a:p>
            <a:r>
              <a:rPr lang="en-US" dirty="0" smtClean="0"/>
              <a:t>L298n (motor driver)</a:t>
            </a:r>
          </a:p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73633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NRF24l01 </a:t>
            </a:r>
            <a:r>
              <a:rPr lang="en-US" dirty="0" smtClean="0"/>
              <a:t>transceiver </a:t>
            </a:r>
            <a:r>
              <a:rPr lang="en-US" dirty="0" smtClean="0"/>
              <a:t>module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nRF24L01 is a single chip radio transceiver for the world wide 2.4 - 2.5 GHz ISM </a:t>
            </a:r>
            <a:r>
              <a:rPr lang="en-US" dirty="0" smtClean="0"/>
              <a:t>band.</a:t>
            </a:r>
            <a:endParaRPr lang="en-US" dirty="0"/>
          </a:p>
          <a:p>
            <a:r>
              <a:rPr lang="en-US" dirty="0" smtClean="0"/>
              <a:t>On </a:t>
            </a:r>
            <a:r>
              <a:rPr lang="en-US" dirty="0"/>
              <a:t>the air data rate 1 or </a:t>
            </a:r>
            <a:r>
              <a:rPr lang="en-US" dirty="0" smtClean="0"/>
              <a:t>2Mbps.</a:t>
            </a:r>
          </a:p>
          <a:p>
            <a:r>
              <a:rPr lang="en-US" dirty="0"/>
              <a:t>Digital interface (SPI) speed 0-8 </a:t>
            </a:r>
            <a:r>
              <a:rPr lang="en-US" dirty="0" smtClean="0"/>
              <a:t>Mbps. </a:t>
            </a:r>
          </a:p>
          <a:p>
            <a:r>
              <a:rPr lang="en-US" dirty="0" smtClean="0"/>
              <a:t>125 </a:t>
            </a:r>
            <a:r>
              <a:rPr lang="en-US" dirty="0"/>
              <a:t>RF channel </a:t>
            </a:r>
            <a:r>
              <a:rPr lang="en-US" dirty="0" smtClean="0"/>
              <a:t>operation.</a:t>
            </a:r>
          </a:p>
          <a:p>
            <a:endParaRPr lang="en-US" dirty="0" smtClean="0"/>
          </a:p>
          <a:p>
            <a:pPr marL="0" indent="0">
              <a:buNone/>
            </a:pPr>
            <a:endParaRPr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2971800"/>
            <a:ext cx="31242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505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MPU6050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MPU6050 is a Micro Electro-Mechanical Systems (MEMS) which consists of a 3-axis Accelerometer and 3-axis Gyroscope inside </a:t>
            </a:r>
            <a:r>
              <a:rPr lang="en-US" dirty="0" smtClean="0"/>
              <a:t>it.</a:t>
            </a:r>
          </a:p>
          <a:p>
            <a:r>
              <a:rPr lang="en-US" dirty="0" smtClean="0"/>
              <a:t>It </a:t>
            </a:r>
            <a:r>
              <a:rPr lang="en-US" dirty="0"/>
              <a:t>is very accurate, as it contains 16-bits Analog to Digital conversion hardware for each channel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Therefore </a:t>
            </a:r>
            <a:r>
              <a:rPr lang="en-US" dirty="0"/>
              <a:t>it captures the x, y, and z channel at the same </a:t>
            </a:r>
            <a:r>
              <a:rPr lang="en-US" dirty="0" smtClean="0"/>
              <a:t>time.</a:t>
            </a:r>
          </a:p>
          <a:p>
            <a:pPr marL="0" indent="0">
              <a:buNone/>
            </a:pP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3962400"/>
            <a:ext cx="23622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785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CIRCUIT DIAGRAM TRANSMITTER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06" t="9860" r="16717" b="8220"/>
          <a:stretch/>
        </p:blipFill>
        <p:spPr>
          <a:xfrm>
            <a:off x="2057400" y="1752600"/>
            <a:ext cx="6858000" cy="427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190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CIRCUIT DIAGRAM RECEIVER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06" t="9427" r="16667" b="8418"/>
          <a:stretch/>
        </p:blipFill>
        <p:spPr>
          <a:xfrm>
            <a:off x="1752600" y="1752600"/>
            <a:ext cx="7010400" cy="445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772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PCB BOTTOM VIEW TRANSMITTER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94" t="16162" r="19697" b="4377"/>
          <a:stretch/>
        </p:blipFill>
        <p:spPr>
          <a:xfrm>
            <a:off x="2514600" y="2057400"/>
            <a:ext cx="66294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3261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PCB BOTTOM VIEW RECEIVER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82" t="17508" r="17424" b="3030"/>
          <a:stretch/>
        </p:blipFill>
        <p:spPr>
          <a:xfrm>
            <a:off x="2590800" y="1981200"/>
            <a:ext cx="64770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19587"/>
      </p:ext>
    </p:extLst>
  </p:cSld>
  <p:clrMapOvr>
    <a:masterClrMapping/>
  </p:clrMapOvr>
</p:sld>
</file>

<file path=ppt/theme/theme1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6.potx" id="{FD85E87A-7813-4F67-9E59-69B5487A1910}" vid="{BDF94C36-3ACF-4CF1-939F-F4211E6D666F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technology circuit board design presentation (widescreen)</Template>
  <TotalTime>85</TotalTime>
  <Words>223</Words>
  <Application>Microsoft Office PowerPoint</Application>
  <PresentationFormat>Widescreen</PresentationFormat>
  <Paragraphs>30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Candara</vt:lpstr>
      <vt:lpstr>Consolas</vt:lpstr>
      <vt:lpstr>Tech Computer 16x9</vt:lpstr>
      <vt:lpstr>GESTURE CONTROLLED ROBO</vt:lpstr>
      <vt:lpstr>ABOUT</vt:lpstr>
      <vt:lpstr>MAIN COMPONENTS</vt:lpstr>
      <vt:lpstr>NRF24l01 transceiver module</vt:lpstr>
      <vt:lpstr>MPU6050</vt:lpstr>
      <vt:lpstr>CIRCUIT DIAGRAM TRANSMITTER</vt:lpstr>
      <vt:lpstr>CIRCUIT DIAGRAM RECEIVER</vt:lpstr>
      <vt:lpstr>PCB BOTTOM VIEW TRANSMITTER</vt:lpstr>
      <vt:lpstr>PCB BOTTOM VIEW RECEIVER</vt:lpstr>
      <vt:lpstr>SOFTWARE USED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GESTURE CONTROLLED ROBO</dc:title>
  <dc:creator>Aditya Verma</dc:creator>
  <cp:lastModifiedBy>Aditya Verma</cp:lastModifiedBy>
  <cp:revision>9</cp:revision>
  <dcterms:created xsi:type="dcterms:W3CDTF">2020-12-29T19:07:35Z</dcterms:created>
  <dcterms:modified xsi:type="dcterms:W3CDTF">2020-12-30T04:25:00Z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